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69" r:id="rId3"/>
    <p:sldId id="284" r:id="rId4"/>
    <p:sldId id="279" r:id="rId5"/>
    <p:sldId id="270" r:id="rId6"/>
    <p:sldId id="271" r:id="rId7"/>
    <p:sldId id="273" r:id="rId8"/>
    <p:sldId id="256" r:id="rId9"/>
    <p:sldId id="257" r:id="rId10"/>
    <p:sldId id="260" r:id="rId11"/>
    <p:sldId id="264" r:id="rId12"/>
    <p:sldId id="266" r:id="rId13"/>
    <p:sldId id="285" r:id="rId14"/>
    <p:sldId id="261" r:id="rId15"/>
    <p:sldId id="281" r:id="rId16"/>
    <p:sldId id="282" r:id="rId17"/>
    <p:sldId id="258" r:id="rId18"/>
    <p:sldId id="286" r:id="rId19"/>
    <p:sldId id="283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94737" autoAdjust="0"/>
  </p:normalViewPr>
  <p:slideViewPr>
    <p:cSldViewPr snapToGrid="0" snapToObjects="1">
      <p:cViewPr varScale="1">
        <p:scale>
          <a:sx n="105" d="100"/>
          <a:sy n="105" d="100"/>
        </p:scale>
        <p:origin x="-17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11.07.11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11.07.11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UseCaseDiagramm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UseCaseDiagramm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SDjProject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DMjProject.pdf" TargetMode="Externa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EERjProject.pdf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PackageDiagram.jpg" TargetMode="Externa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acYser/Documents/NetBeansWorkspace/jProject/conf/dev/PraesentationAbschluss/Klassendiagramm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6724"/>
            <a:ext cx="6983506" cy="430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5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63543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Frameworks</a:t>
            </a:r>
            <a:r>
              <a:rPr lang="de-DE" sz="3600" dirty="0" smtClean="0"/>
              <a:t>, Rahmenbedingungen </a:t>
            </a:r>
            <a:r>
              <a:rPr lang="de-DE" sz="3600" dirty="0"/>
              <a:t>und </a:t>
            </a:r>
            <a:r>
              <a:rPr lang="de-DE" sz="3600" dirty="0" err="1" smtClean="0"/>
              <a:t>Designpattern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95023" y="1837924"/>
            <a:ext cx="696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Frameworks &amp; </a:t>
            </a:r>
            <a:r>
              <a:rPr lang="de-DE" sz="2400" b="1" u="sng" dirty="0" err="1" smtClean="0"/>
              <a:t>Libs</a:t>
            </a:r>
            <a:endParaRPr lang="de-DE" sz="2400" b="1" u="sng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Hibernate</a:t>
            </a:r>
            <a:r>
              <a:rPr lang="de-DE" dirty="0" smtClean="0"/>
              <a:t> + JDBC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Log4j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Visual Paradigm JPA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JSTL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commons </a:t>
            </a:r>
            <a:r>
              <a:rPr lang="en-US" dirty="0" err="1" smtClean="0"/>
              <a:t>Fileupload</a:t>
            </a:r>
            <a:r>
              <a:rPr lang="en-US" dirty="0" smtClean="0"/>
              <a:t> &amp; IO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de-DE" dirty="0" err="1" smtClean="0"/>
              <a:t>Mootools</a:t>
            </a:r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95024" y="4469414"/>
            <a:ext cx="3597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Rahmenbedingungen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Linux-Server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Tomcat</a:t>
            </a:r>
            <a:r>
              <a:rPr lang="de-DE" dirty="0" smtClean="0"/>
              <a:t>/</a:t>
            </a:r>
            <a:r>
              <a:rPr lang="de-DE" dirty="0" err="1" smtClean="0"/>
              <a:t>Glassfish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92347" y="1843419"/>
            <a:ext cx="314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Designpattern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Model 2</a:t>
            </a:r>
            <a:r>
              <a:rPr lang="de-DE" dirty="0"/>
              <a:t> </a:t>
            </a:r>
            <a:r>
              <a:rPr lang="de-DE" dirty="0" smtClean="0"/>
              <a:t>– Web-Architektur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92347" y="4469414"/>
            <a:ext cx="31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Werkzeuge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IDE </a:t>
            </a:r>
            <a:r>
              <a:rPr lang="de-DE" dirty="0" err="1"/>
              <a:t>Eclipse</a:t>
            </a:r>
            <a:r>
              <a:rPr lang="de-DE" dirty="0"/>
              <a:t> /</a:t>
            </a:r>
            <a:r>
              <a:rPr lang="de-DE" dirty="0" err="1"/>
              <a:t>Netbeans</a:t>
            </a:r>
            <a:r>
              <a:rPr lang="de-DE" dirty="0"/>
              <a:t> </a:t>
            </a:r>
            <a:r>
              <a:rPr lang="de-DE" dirty="0" smtClean="0"/>
              <a:t>7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Photoshop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Visual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Google SVN</a:t>
            </a:r>
            <a:endParaRPr lang="de-DE" dirty="0"/>
          </a:p>
        </p:txBody>
      </p:sp>
      <p:pic>
        <p:nvPicPr>
          <p:cNvPr id="7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2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1 </a:t>
            </a:r>
            <a:endParaRPr lang="de-DE" dirty="0"/>
          </a:p>
        </p:txBody>
      </p:sp>
      <p:pic>
        <p:nvPicPr>
          <p:cNvPr id="4" name="Bild 3" descr="UC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9" y="120386"/>
            <a:ext cx="2898505" cy="6593676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48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2</a:t>
            </a:r>
            <a:endParaRPr lang="de-DE" dirty="0"/>
          </a:p>
        </p:txBody>
      </p:sp>
      <p:pic>
        <p:nvPicPr>
          <p:cNvPr id="3" name="Bild 2" descr="UC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7" y="181429"/>
            <a:ext cx="3216923" cy="6507238"/>
          </a:xfrm>
          <a:prstGeom prst="rect">
            <a:avLst/>
          </a:prstGeom>
        </p:spPr>
      </p:pic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93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Sequenzdiagramm</a:t>
            </a:r>
            <a:endParaRPr lang="de-DE" dirty="0"/>
          </a:p>
        </p:txBody>
      </p:sp>
      <p:pic>
        <p:nvPicPr>
          <p:cNvPr id="4" name="Bild 3" descr="SDjProject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8" y="957751"/>
            <a:ext cx="8212667" cy="5803487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11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Schichten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06" y="1123771"/>
            <a:ext cx="6625839" cy="49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>
            <a:normAutofit/>
          </a:bodyPr>
          <a:lstStyle/>
          <a:p>
            <a:r>
              <a:rPr lang="de-DE" dirty="0" smtClean="0"/>
              <a:t>Domänenmodell</a:t>
            </a:r>
            <a:endParaRPr lang="de-DE" dirty="0"/>
          </a:p>
        </p:txBody>
      </p:sp>
      <p:pic>
        <p:nvPicPr>
          <p:cNvPr id="5" name="Grafik 4" descr="Domeanenmodell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6" y="1068224"/>
            <a:ext cx="7503208" cy="4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EER</a:t>
            </a:r>
            <a:endParaRPr lang="de-DE" dirty="0"/>
          </a:p>
        </p:txBody>
      </p:sp>
      <p:pic>
        <p:nvPicPr>
          <p:cNvPr id="4" name="Grafik 3" descr="Entity Relationship 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1222050"/>
            <a:ext cx="7443388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Package</a:t>
            </a:r>
            <a:endParaRPr lang="de-DE" dirty="0"/>
          </a:p>
        </p:txBody>
      </p:sp>
      <p:pic>
        <p:nvPicPr>
          <p:cNvPr id="4" name="Grafik 3" descr="Packet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6" y="1290414"/>
            <a:ext cx="7580120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Bild 3" descr="Klassendiagramm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399144"/>
            <a:ext cx="8284283" cy="5854095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5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529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Tino </a:t>
            </a:r>
            <a:r>
              <a:rPr lang="de-DE" dirty="0" err="1" smtClean="0"/>
              <a:t>Reuschel</a:t>
            </a:r>
            <a:endParaRPr lang="de-DE" dirty="0" smtClean="0"/>
          </a:p>
          <a:p>
            <a:r>
              <a:rPr lang="de-DE" dirty="0" smtClean="0"/>
              <a:t>Andy </a:t>
            </a:r>
            <a:r>
              <a:rPr lang="de-DE" dirty="0" err="1" smtClean="0"/>
              <a:t>Klay</a:t>
            </a:r>
            <a:endParaRPr lang="de-DE" dirty="0" smtClean="0"/>
          </a:p>
          <a:p>
            <a:r>
              <a:rPr lang="de-DE" dirty="0" smtClean="0"/>
              <a:t>Michael Koppen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595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...Irgendwelche Fragen offen geblieben?</a:t>
            </a: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81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</a:p>
          <a:p>
            <a:r>
              <a:rPr lang="de-DE" dirty="0" smtClean="0"/>
              <a:t>Umsetzung</a:t>
            </a:r>
            <a:endParaRPr lang="de-DE" dirty="0" smtClean="0"/>
          </a:p>
          <a:p>
            <a:r>
              <a:rPr lang="de-DE" dirty="0" smtClean="0"/>
              <a:t>Vorführung</a:t>
            </a:r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27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815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51030"/>
            <a:ext cx="6965245" cy="1202485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63040" y="2933811"/>
            <a:ext cx="6196405" cy="3603812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eine Projektverwaltungsumgebung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jProject</a:t>
            </a:r>
            <a:r>
              <a:rPr lang="de-DE" dirty="0" smtClean="0"/>
              <a:t> kann eine Benutzergruppe Teams zur </a:t>
            </a:r>
            <a:r>
              <a:rPr lang="de-DE" dirty="0"/>
              <a:t>R</a:t>
            </a:r>
            <a:r>
              <a:rPr lang="de-DE" dirty="0" smtClean="0"/>
              <a:t>ealisierung eines Projektes bilden und sich selbst organisieren</a:t>
            </a:r>
          </a:p>
          <a:p>
            <a:r>
              <a:rPr lang="de-DE" dirty="0" smtClean="0"/>
              <a:t>Dabei bekommen die Nutzer eine umfangreiche Datenbank, gefüllt mit nützlichen Daten zur </a:t>
            </a:r>
            <a:r>
              <a:rPr lang="de-DE" dirty="0"/>
              <a:t>I</a:t>
            </a:r>
            <a:r>
              <a:rPr lang="de-DE" dirty="0" smtClean="0"/>
              <a:t>mplementierung in ihre Projekte, zur Verfügung</a:t>
            </a:r>
          </a:p>
          <a:p>
            <a:r>
              <a:rPr lang="de-DE" dirty="0" smtClean="0"/>
              <a:t>Des Weiteren bekommen sie umfangreiche Informationen zum Thema aus dem </a:t>
            </a:r>
            <a:r>
              <a:rPr lang="de-DE" dirty="0" err="1" smtClean="0"/>
              <a:t>Wikibereich</a:t>
            </a:r>
            <a:endParaRPr lang="de-DE" dirty="0"/>
          </a:p>
        </p:txBody>
      </p:sp>
      <p:pic>
        <p:nvPicPr>
          <p:cNvPr id="5" name="Bild 4" descr="logo_red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05" y="1866942"/>
            <a:ext cx="1839043" cy="1132656"/>
          </a:xfrm>
          <a:prstGeom prst="rect">
            <a:avLst/>
          </a:prstGeom>
        </p:spPr>
      </p:pic>
      <p:pic>
        <p:nvPicPr>
          <p:cNvPr id="6" name="Bild 5" descr="logo_yellow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9" y="1866942"/>
            <a:ext cx="1839043" cy="1132656"/>
          </a:xfrm>
          <a:prstGeom prst="rect">
            <a:avLst/>
          </a:prstGeom>
        </p:spPr>
      </p:pic>
      <p:pic>
        <p:nvPicPr>
          <p:cNvPr id="7" name="Bild 6" descr="logo_blue.ps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4" y="1866942"/>
            <a:ext cx="1839043" cy="11326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4079" y="1236000"/>
            <a:ext cx="203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Content</a:t>
            </a:r>
            <a:endParaRPr lang="de-DE" sz="28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3760922" y="1236000"/>
            <a:ext cx="176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Project</a:t>
            </a:r>
            <a:endParaRPr lang="de-DE" sz="2800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6568124" y="1236000"/>
            <a:ext cx="1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Wiki</a:t>
            </a:r>
            <a:endParaRPr lang="de-DE" sz="2800" u="sng" dirty="0"/>
          </a:p>
        </p:txBody>
      </p:sp>
    </p:spTree>
    <p:extLst>
      <p:ext uri="{BB962C8B-B14F-4D97-AF65-F5344CB8AC3E}">
        <p14:creationId xmlns:p14="http://schemas.microsoft.com/office/powerpoint/2010/main" val="16523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Umfeld der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in erster Linie eine allgemeine Projektverwaltungsumgebung und wird an die Umgebung angepasst(in diesem Fall an die FH-Brandenburg)</a:t>
            </a:r>
          </a:p>
          <a:p>
            <a:r>
              <a:rPr lang="de-DE" dirty="0" err="1" smtClean="0"/>
              <a:t>jProject</a:t>
            </a:r>
            <a:r>
              <a:rPr lang="de-DE" dirty="0" smtClean="0"/>
              <a:t> ist öffentlich im Internet erreichbar, wird dort jedoch auf eine Gruppe beschränkt(Login für Studenten)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756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scrib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r="2802"/>
          <a:stretch>
            <a:fillRect/>
          </a:stretch>
        </p:blipFill>
        <p:spPr>
          <a:xfrm>
            <a:off x="1049169" y="627544"/>
            <a:ext cx="7081899" cy="5626690"/>
          </a:xfrm>
        </p:spPr>
      </p:pic>
    </p:spTree>
    <p:extLst>
      <p:ext uri="{BB962C8B-B14F-4D97-AF65-F5344CB8AC3E}">
        <p14:creationId xmlns:p14="http://schemas.microsoft.com/office/powerpoint/2010/main" val="172667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 Umsetzung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5243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7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Arbeitseinteilung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39800" y="1761724"/>
            <a:ext cx="7120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Schichtenorientierte </a:t>
            </a:r>
            <a:r>
              <a:rPr lang="de-DE" sz="2400" b="1" u="sng" dirty="0" smtClean="0"/>
              <a:t>Aufteilung</a:t>
            </a:r>
          </a:p>
          <a:p>
            <a:endParaRPr lang="de-DE" sz="2400" b="1" u="sng" dirty="0" smtClean="0"/>
          </a:p>
          <a:p>
            <a:r>
              <a:rPr lang="de-DE" sz="2400" dirty="0" smtClean="0"/>
              <a:t>Tino 		– Model und Datenbank</a:t>
            </a:r>
          </a:p>
          <a:p>
            <a:r>
              <a:rPr lang="de-DE" sz="2400" dirty="0" smtClean="0"/>
              <a:t>Michael 	– Design/GUI und Planung</a:t>
            </a:r>
          </a:p>
          <a:p>
            <a:r>
              <a:rPr lang="de-DE" sz="2400" dirty="0"/>
              <a:t>Andy 		– Logik und </a:t>
            </a:r>
            <a:r>
              <a:rPr lang="de-DE" sz="2400" dirty="0" smtClean="0"/>
              <a:t>Datenfluss</a:t>
            </a:r>
          </a:p>
          <a:p>
            <a:endParaRPr lang="de-DE" sz="2400" dirty="0"/>
          </a:p>
          <a:p>
            <a:r>
              <a:rPr lang="de-DE" sz="1600" dirty="0" smtClean="0"/>
              <a:t>Ansonsten überwiegend übergreifende Arbeit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6769100" y="1761724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 smtClean="0"/>
          </a:p>
          <a:p>
            <a:endParaRPr lang="de-DE" sz="2400" b="1" dirty="0" smtClean="0"/>
          </a:p>
          <a:p>
            <a:r>
              <a:rPr lang="de-DE" sz="2400" b="1" dirty="0" smtClean="0"/>
              <a:t>M</a:t>
            </a:r>
            <a:r>
              <a:rPr lang="de-DE" dirty="0" smtClean="0"/>
              <a:t>odel</a:t>
            </a:r>
          </a:p>
          <a:p>
            <a:r>
              <a:rPr lang="de-DE" sz="2400" b="1" dirty="0" smtClean="0"/>
              <a:t>V</a:t>
            </a:r>
            <a:r>
              <a:rPr lang="de-DE" dirty="0" smtClean="0"/>
              <a:t>iew</a:t>
            </a:r>
          </a:p>
          <a:p>
            <a:r>
              <a:rPr lang="de-DE" sz="2400" b="1" dirty="0" smtClean="0"/>
              <a:t>C</a:t>
            </a:r>
            <a:r>
              <a:rPr lang="de-DE" dirty="0" smtClean="0"/>
              <a:t>ontroller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573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Pin.thmx</Template>
  <TotalTime>0</TotalTime>
  <Words>209</Words>
  <Application>Microsoft Macintosh PowerPoint</Application>
  <PresentationFormat>Bildschirmpräsentation (4:3)</PresentationFormat>
  <Paragraphs>64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Pin</vt:lpstr>
      <vt:lpstr>PowerPoint-Präsentation</vt:lpstr>
      <vt:lpstr>Die Gruppe</vt:lpstr>
      <vt:lpstr>Gliederung</vt:lpstr>
      <vt:lpstr>Die Idee </vt:lpstr>
      <vt:lpstr>Die Idee</vt:lpstr>
      <vt:lpstr>Umfeld der Anwendung</vt:lpstr>
      <vt:lpstr>PowerPoint-Präsentation</vt:lpstr>
      <vt:lpstr>Die  Umsetzung </vt:lpstr>
      <vt:lpstr>Arbeitseinteilung</vt:lpstr>
      <vt:lpstr>Frameworks, Rahmenbedingungen und Designpattern</vt:lpstr>
      <vt:lpstr>Use-Cases 1 </vt:lpstr>
      <vt:lpstr>Use-Cases 2</vt:lpstr>
      <vt:lpstr>Sequenzdiagramm</vt:lpstr>
      <vt:lpstr>Schichten</vt:lpstr>
      <vt:lpstr>Domänenmodell</vt:lpstr>
      <vt:lpstr>EER</vt:lpstr>
      <vt:lpstr>Package</vt:lpstr>
      <vt:lpstr>Klassendiagramm</vt:lpstr>
      <vt:lpstr>Vorführung </vt:lpstr>
      <vt:lpstr>Vielen Dank für Ihre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jProject </dc:title>
  <dc:creator>bla bla</dc:creator>
  <cp:lastModifiedBy>bla bla</cp:lastModifiedBy>
  <cp:revision>53</cp:revision>
  <dcterms:created xsi:type="dcterms:W3CDTF">2011-04-29T09:47:46Z</dcterms:created>
  <dcterms:modified xsi:type="dcterms:W3CDTF">2011-07-11T18:43:48Z</dcterms:modified>
</cp:coreProperties>
</file>